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8"/>
  </p:notesMasterIdLst>
  <p:sldIdLst>
    <p:sldId id="278" r:id="rId5"/>
    <p:sldId id="281" r:id="rId6"/>
    <p:sldId id="287" r:id="rId7"/>
    <p:sldId id="288" r:id="rId8"/>
    <p:sldId id="289" r:id="rId9"/>
    <p:sldId id="299" r:id="rId10"/>
    <p:sldId id="290" r:id="rId11"/>
    <p:sldId id="292" r:id="rId12"/>
    <p:sldId id="293" r:id="rId13"/>
    <p:sldId id="295" r:id="rId14"/>
    <p:sldId id="296" r:id="rId15"/>
    <p:sldId id="297" r:id="rId16"/>
    <p:sldId id="298" r:id="rId17"/>
  </p:sldIdLst>
  <p:sldSz cx="12192000" cy="6858000"/>
  <p:notesSz cx="6858000" cy="9144000"/>
  <p:embeddedFontLst>
    <p:embeddedFont>
      <p:font typeface="나눔스퀘어 Bold" panose="020B0600000101010101" pitchFamily="50" charset="-127"/>
      <p:regular r:id="rId19"/>
      <p:bold r:id="rId20"/>
      <p:italic r:id="rId21"/>
      <p:boldItalic r:id="rId22"/>
    </p:embeddedFont>
    <p:embeddedFont>
      <p:font typeface="나눔스퀘어 ExtraBold" panose="020B0600000101010101" pitchFamily="50" charset="-127"/>
      <p:regular r:id="rId23"/>
      <p:bold r:id="rId24"/>
      <p:italic r:id="rId25"/>
      <p:boldItalic r:id="rId26"/>
    </p:embeddedFont>
    <p:embeddedFont>
      <p:font typeface="나눔스퀘어 Light" panose="020B0600000101010101" pitchFamily="50" charset="-127"/>
      <p:regular r:id="rId27"/>
      <p:bold r:id="rId28"/>
      <p:italic r:id="rId29"/>
      <p:boldItalic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84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409" autoAdjust="0"/>
  </p:normalViewPr>
  <p:slideViewPr>
    <p:cSldViewPr snapToGrid="0">
      <p:cViewPr varScale="1">
        <p:scale>
          <a:sx n="93" d="100"/>
          <a:sy n="93" d="100"/>
        </p:scale>
        <p:origin x="123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68CA90-5A97-4505-8454-CA2CE78D56C8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A2FEF-45DB-4979-B855-6F20940C17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676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안녕하세요 오픈소스 프로젝트 발표를 하게 된 시각디자인학과 강민구입니다</a:t>
            </a:r>
            <a:r>
              <a:rPr lang="en-US" altLang="ko-KR"/>
              <a:t>.</a:t>
            </a:r>
          </a:p>
          <a:p>
            <a:r>
              <a:rPr lang="ko-KR" altLang="en-US"/>
              <a:t>저희 조가 </a:t>
            </a:r>
            <a:r>
              <a:rPr lang="ko-KR" altLang="en-US" err="1"/>
              <a:t>발표할프로젝트</a:t>
            </a:r>
            <a:r>
              <a:rPr lang="ko-KR" altLang="en-US"/>
              <a:t> 명은 식품정보 알림 </a:t>
            </a:r>
            <a:r>
              <a:rPr lang="ko-KR" altLang="en-US" err="1"/>
              <a:t>챗봇입니다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7954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마지막으로 성과 및 향후 개선방안입니다</a:t>
            </a:r>
            <a:r>
              <a:rPr lang="en-US" altLang="ko-KR"/>
              <a:t>.</a:t>
            </a:r>
          </a:p>
          <a:p>
            <a:r>
              <a:rPr lang="ko-KR" altLang="en-US"/>
              <a:t>기존목표인 식품첨가물을 알려주는 </a:t>
            </a:r>
            <a:r>
              <a:rPr lang="ko-KR" altLang="en-US" err="1"/>
              <a:t>챗봇</a:t>
            </a:r>
            <a:r>
              <a:rPr lang="ko-KR" altLang="en-US"/>
              <a:t> 기능을 구현했으며</a:t>
            </a:r>
            <a:r>
              <a:rPr lang="en-US" altLang="ko-KR"/>
              <a:t>, </a:t>
            </a:r>
            <a:r>
              <a:rPr lang="ko-KR" altLang="en-US"/>
              <a:t>사용자의 필요에 의해 설정이 변경되는 간단하게 보기</a:t>
            </a:r>
            <a:r>
              <a:rPr lang="en-US" altLang="ko-KR"/>
              <a:t>, </a:t>
            </a:r>
            <a:r>
              <a:rPr lang="ko-KR" altLang="en-US"/>
              <a:t>자세히 보기라는 두가지 모드를 추가적으로 구현하였습니다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4038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문제점과 개선방안입니다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문제점의 경우 크게 </a:t>
            </a:r>
            <a:r>
              <a:rPr lang="ko-KR" altLang="en-US" dirty="0" err="1"/>
              <a:t>챗봇으로</a:t>
            </a:r>
            <a:r>
              <a:rPr lang="ko-KR" altLang="en-US" dirty="0"/>
              <a:t> </a:t>
            </a:r>
            <a:r>
              <a:rPr lang="ko-KR" altLang="en-US" dirty="0" err="1"/>
              <a:t>부터</a:t>
            </a:r>
            <a:r>
              <a:rPr lang="ko-KR" altLang="en-US" dirty="0"/>
              <a:t> 응답에 걸리는 시간 소요</a:t>
            </a:r>
            <a:r>
              <a:rPr lang="en-US" altLang="ko-KR" dirty="0"/>
              <a:t>, </a:t>
            </a:r>
            <a:r>
              <a:rPr lang="ko-KR" altLang="en-US" dirty="0"/>
              <a:t>없는 데이터에 대한 처리</a:t>
            </a:r>
            <a:r>
              <a:rPr lang="en-US" altLang="ko-KR" dirty="0"/>
              <a:t>, </a:t>
            </a:r>
            <a:r>
              <a:rPr lang="ko-KR" altLang="en-US" dirty="0"/>
              <a:t>부정확한 단어입력에 대한 대처</a:t>
            </a:r>
            <a:endParaRPr lang="en-US" altLang="ko-KR" dirty="0"/>
          </a:p>
          <a:p>
            <a:r>
              <a:rPr lang="ko-KR" altLang="en-US" dirty="0"/>
              <a:t>가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세가지 문제점을 기술적인 개선방안과 사용자경험 측면의 개선방안으로 나누어서 해결하는 방안을 생각했습니다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응답에 걸리는 시간소요 문제점은 추후에 </a:t>
            </a:r>
            <a:r>
              <a:rPr lang="en-US" altLang="ko-KR" dirty="0"/>
              <a:t>API</a:t>
            </a:r>
            <a:r>
              <a:rPr lang="ko-KR" altLang="en-US" dirty="0"/>
              <a:t>의 데이터를 서버에 직접 올려놓는 기술적인 해결 방법이 있었고</a:t>
            </a:r>
            <a:r>
              <a:rPr lang="en-US" altLang="ko-KR" dirty="0"/>
              <a:t>, </a:t>
            </a:r>
            <a:r>
              <a:rPr lang="ko-KR" altLang="en-US" dirty="0"/>
              <a:t>사용자 경험 측면에서는 데이터를 받아오는 동안 사용자가 제대로 작동하는지 의문을 품을 수 있는 부분에 대해서 데이터를 받아오고 있다는 메세지를 추가적으로 미리 </a:t>
            </a:r>
            <a:r>
              <a:rPr lang="ko-KR" altLang="en-US" dirty="0" err="1"/>
              <a:t>띄워놓음으로서</a:t>
            </a:r>
            <a:r>
              <a:rPr lang="ko-KR" altLang="en-US" dirty="0"/>
              <a:t> 해결이 가능하다고 생각했습니다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두번째로 없는 품목에 대한 문제점은 아예 데이터가 없는 경우에는 데이터가 없다는 메세지를 </a:t>
            </a:r>
            <a:r>
              <a:rPr lang="ko-KR" altLang="en-US" dirty="0" err="1"/>
              <a:t>리턴하는</a:t>
            </a:r>
            <a:r>
              <a:rPr lang="ko-KR" altLang="en-US" dirty="0"/>
              <a:t> 방식으로 구현을 하였고</a:t>
            </a:r>
            <a:r>
              <a:rPr lang="en-US" altLang="ko-KR" dirty="0"/>
              <a:t>, </a:t>
            </a:r>
            <a:r>
              <a:rPr lang="ko-KR" altLang="en-US" dirty="0"/>
              <a:t>약간 잘못된 입력에 대해서는 비슷한 품목에 대한 데이터를 찾아서 </a:t>
            </a:r>
            <a:r>
              <a:rPr lang="ko-KR" altLang="en-US" dirty="0" err="1"/>
              <a:t>리턴하지만</a:t>
            </a:r>
            <a:r>
              <a:rPr lang="ko-KR" altLang="en-US" dirty="0"/>
              <a:t> 그 정확도가 떨어지는 문제가 있었습니다</a:t>
            </a:r>
            <a:r>
              <a:rPr lang="en-US" altLang="ko-KR" dirty="0"/>
              <a:t>. </a:t>
            </a:r>
            <a:r>
              <a:rPr lang="ko-KR" altLang="en-US" dirty="0"/>
              <a:t>이 부분은 추후에 없는 품목에 대해서 직접 데이터를 </a:t>
            </a:r>
            <a:r>
              <a:rPr lang="ko-KR" altLang="en-US" dirty="0" err="1"/>
              <a:t>목록화하여</a:t>
            </a:r>
            <a:r>
              <a:rPr lang="ko-KR" altLang="en-US" dirty="0"/>
              <a:t> 서버에 추가하는 방법으로 해결하거나</a:t>
            </a:r>
            <a:r>
              <a:rPr lang="en-US" altLang="ko-KR" dirty="0"/>
              <a:t>, </a:t>
            </a:r>
            <a:r>
              <a:rPr lang="ko-KR" altLang="en-US" dirty="0"/>
              <a:t>사용자 경험측면에서는 없는 데이터에 대해 제보를 받을 수 있는 사이트를 만들고</a:t>
            </a:r>
            <a:r>
              <a:rPr lang="en-US" altLang="ko-KR" dirty="0"/>
              <a:t>, </a:t>
            </a:r>
            <a:r>
              <a:rPr lang="ko-KR" altLang="en-US" dirty="0"/>
              <a:t>안내를 하여 사용자가 데이터에 대해 제보하게 하여 업데이트하는 해결하는 방안도 있다고 생각했습니다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마지막으로 정확하지 못한 품목 입력에 대한 부분은 관련 키워드를 추천해줘서 사용자가 정확한 품목을 입력해서 검색하도록 유도하는 방안이 있다고 생각했습니다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6160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/>
              <a:t>저희 프로젝트에 연결되는 경희대 허브 주소입니다</a:t>
            </a:r>
            <a:r>
              <a:rPr lang="en-US" altLang="ko-KR"/>
              <a:t>. </a:t>
            </a:r>
            <a:r>
              <a:rPr lang="ko-KR" altLang="en-US"/>
              <a:t>주소로 접속한 뒤 리드미를 통해</a:t>
            </a:r>
            <a:endParaRPr lang="en-US" altLang="ko-KR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/>
              <a:t>이용방법에 대해 </a:t>
            </a:r>
            <a:r>
              <a:rPr lang="ko-KR" altLang="en-US" err="1"/>
              <a:t>확인해보시길</a:t>
            </a:r>
            <a:r>
              <a:rPr lang="ko-KR" altLang="en-US"/>
              <a:t> 바랍니다</a:t>
            </a:r>
            <a:r>
              <a:rPr lang="en-US" altLang="ko-KR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847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이상으로 발표를 모두 마치겠습니다</a:t>
            </a:r>
            <a:r>
              <a:rPr lang="en-US" altLang="ko-KR"/>
              <a:t>. </a:t>
            </a:r>
            <a:r>
              <a:rPr lang="ko-KR" altLang="en-US"/>
              <a:t>감사합니다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090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목차는 프로젝트 소개</a:t>
            </a:r>
            <a:r>
              <a:rPr lang="en-US" altLang="ko-KR" dirty="0"/>
              <a:t>,</a:t>
            </a:r>
            <a:r>
              <a:rPr lang="ko-KR" altLang="en-US" dirty="0"/>
              <a:t> 선정이유</a:t>
            </a:r>
            <a:r>
              <a:rPr lang="en-US" altLang="ko-KR" dirty="0"/>
              <a:t>,</a:t>
            </a:r>
            <a:r>
              <a:rPr lang="ko-KR" altLang="en-US" dirty="0"/>
              <a:t> 주요기능설명</a:t>
            </a:r>
            <a:r>
              <a:rPr lang="en-US" altLang="ko-KR" dirty="0"/>
              <a:t>,</a:t>
            </a:r>
            <a:r>
              <a:rPr lang="ko-KR" altLang="en-US" dirty="0"/>
              <a:t> 아키텍처</a:t>
            </a:r>
            <a:r>
              <a:rPr lang="en-US" altLang="ko-KR" dirty="0"/>
              <a:t>,</a:t>
            </a:r>
            <a:r>
              <a:rPr lang="ko-KR" altLang="en-US" dirty="0"/>
              <a:t> 성과 및 문제점</a:t>
            </a:r>
            <a:r>
              <a:rPr lang="en-US" altLang="ko-KR" dirty="0"/>
              <a:t>,</a:t>
            </a:r>
            <a:r>
              <a:rPr lang="ko-KR" altLang="en-US" dirty="0"/>
              <a:t> 향후 개선방안으로 구성되어있습니다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075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간략하게 프로젝트 소개를 하자면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식품정보 </a:t>
            </a:r>
            <a:r>
              <a:rPr lang="ko-KR" altLang="en-US" dirty="0" err="1"/>
              <a:t>알림챗봇은</a:t>
            </a:r>
            <a:r>
              <a:rPr lang="ko-KR" altLang="en-US" dirty="0"/>
              <a:t> 라인의 </a:t>
            </a:r>
            <a:r>
              <a:rPr lang="ko-KR" altLang="en-US" dirty="0" err="1"/>
              <a:t>챗봇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와 </a:t>
            </a:r>
            <a:r>
              <a:rPr lang="ko-KR" altLang="en-US" dirty="0" err="1"/>
              <a:t>식약처의</a:t>
            </a:r>
            <a:r>
              <a:rPr lang="ko-KR" altLang="en-US" dirty="0"/>
              <a:t> 식품첨가물 정보 서비스</a:t>
            </a:r>
            <a:r>
              <a:rPr lang="en-US" altLang="ko-KR" dirty="0"/>
              <a:t> API, </a:t>
            </a:r>
            <a:r>
              <a:rPr lang="ko-KR" altLang="en-US" dirty="0"/>
              <a:t>식품첨가물 품목제조보고 </a:t>
            </a:r>
            <a:r>
              <a:rPr lang="en-US" altLang="ko-KR" dirty="0"/>
              <a:t>API</a:t>
            </a:r>
            <a:r>
              <a:rPr lang="ko-KR" altLang="en-US" dirty="0"/>
              <a:t>를 결합하여 만든 서비스로</a:t>
            </a:r>
            <a:endParaRPr lang="en-US" altLang="ko-KR" dirty="0"/>
          </a:p>
          <a:p>
            <a:r>
              <a:rPr lang="ko-KR" altLang="en-US" dirty="0"/>
              <a:t>사용자가 식품 품목명을 입력하면 </a:t>
            </a:r>
            <a:r>
              <a:rPr lang="ko-KR" altLang="en-US" dirty="0" err="1"/>
              <a:t>그에대한</a:t>
            </a:r>
            <a:r>
              <a:rPr lang="ko-KR" altLang="en-US" dirty="0"/>
              <a:t> 식품첨가물 정보를 응답해주는 </a:t>
            </a:r>
            <a:r>
              <a:rPr lang="ko-KR" altLang="en-US" dirty="0" err="1"/>
              <a:t>챗봇</a:t>
            </a:r>
            <a:r>
              <a:rPr lang="ko-KR" altLang="en-US" dirty="0"/>
              <a:t> 서비스입니다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210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프로젝트의 선정 이유는 식품첨가물 정보에 대한 접근성 문제를 </a:t>
            </a:r>
            <a:r>
              <a:rPr lang="ko-KR" altLang="en-US" err="1"/>
              <a:t>챗봇으로</a:t>
            </a:r>
            <a:r>
              <a:rPr lang="ko-KR" altLang="en-US"/>
              <a:t> 해결하기 </a:t>
            </a:r>
            <a:r>
              <a:rPr lang="ko-KR" altLang="en-US" err="1"/>
              <a:t>위해서입니다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우선 식품 첨가물 정보를 얻는 행동에서 나오는 문제점은 많은 시간소요와 잘못된 정보 습득이 있습니다</a:t>
            </a:r>
            <a:r>
              <a:rPr lang="en-US" altLang="ko-KR"/>
              <a:t>.</a:t>
            </a:r>
          </a:p>
          <a:p>
            <a:r>
              <a:rPr lang="ko-KR" altLang="en-US"/>
              <a:t>이러한 문제점을 해결하기위해 사용자에게 익숙하고</a:t>
            </a:r>
            <a:r>
              <a:rPr lang="en-US" altLang="ko-KR"/>
              <a:t>, </a:t>
            </a:r>
            <a:r>
              <a:rPr lang="ko-KR" altLang="en-US"/>
              <a:t>기능이 간결한 </a:t>
            </a:r>
            <a:r>
              <a:rPr lang="ko-KR" altLang="en-US" err="1"/>
              <a:t>챗봇을</a:t>
            </a:r>
            <a:r>
              <a:rPr lang="ko-KR" altLang="en-US"/>
              <a:t> 활용하여 정보검색의 시간소요 문제를 해결하면서도</a:t>
            </a:r>
            <a:r>
              <a:rPr lang="en-US" altLang="ko-KR"/>
              <a:t>,</a:t>
            </a:r>
          </a:p>
          <a:p>
            <a:r>
              <a:rPr lang="ko-KR" altLang="en-US"/>
              <a:t>잘못된 정보습득을 방지하기 위해 </a:t>
            </a:r>
            <a:r>
              <a:rPr lang="ko-KR" altLang="en-US" err="1"/>
              <a:t>식약처의</a:t>
            </a:r>
            <a:r>
              <a:rPr lang="ko-KR" altLang="en-US"/>
              <a:t> 식품첨가물 </a:t>
            </a:r>
            <a:r>
              <a:rPr lang="en-US" altLang="ko-KR"/>
              <a:t>API</a:t>
            </a:r>
            <a:r>
              <a:rPr lang="ko-KR" altLang="en-US"/>
              <a:t>를 사용하여 </a:t>
            </a:r>
            <a:r>
              <a:rPr lang="ko-KR" altLang="en-US" err="1"/>
              <a:t>공신력있는</a:t>
            </a:r>
            <a:r>
              <a:rPr lang="ko-KR" altLang="en-US"/>
              <a:t> 정보 전달이 가능한</a:t>
            </a:r>
            <a:endParaRPr lang="en-US" altLang="ko-KR"/>
          </a:p>
          <a:p>
            <a:r>
              <a:rPr lang="ko-KR" altLang="en-US" err="1"/>
              <a:t>챗봇을</a:t>
            </a:r>
            <a:r>
              <a:rPr lang="ko-KR" altLang="en-US"/>
              <a:t> 만들게 되었습니다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en-US" altLang="ko-KR"/>
          </a:p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955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프로젝트의 핵심 기능 중 안내입니다</a:t>
            </a:r>
            <a:r>
              <a:rPr lang="en-US" altLang="ko-KR"/>
              <a:t>.</a:t>
            </a:r>
          </a:p>
          <a:p>
            <a:r>
              <a:rPr lang="ko-KR" altLang="en-US"/>
              <a:t>사용방법은 </a:t>
            </a:r>
            <a:r>
              <a:rPr lang="ko-KR" altLang="en-US" err="1"/>
              <a:t>챗봇을</a:t>
            </a:r>
            <a:r>
              <a:rPr lang="ko-KR" altLang="en-US"/>
              <a:t> 친구추가 한 뒤에 안내라는 단어를 입력해서 </a:t>
            </a:r>
            <a:r>
              <a:rPr lang="ko-KR" altLang="en-US" err="1"/>
              <a:t>챗봇</a:t>
            </a:r>
            <a:r>
              <a:rPr lang="ko-KR" altLang="en-US"/>
              <a:t> 사용법에 대한 간단한 안내를</a:t>
            </a:r>
            <a:endParaRPr lang="en-US" altLang="ko-KR"/>
          </a:p>
          <a:p>
            <a:r>
              <a:rPr lang="ko-KR" altLang="en-US"/>
              <a:t>받을 수 있습니다</a:t>
            </a:r>
            <a:r>
              <a:rPr lang="en-US" altLang="ko-KR"/>
              <a:t>. </a:t>
            </a:r>
            <a:r>
              <a:rPr lang="ko-KR" altLang="en-US"/>
              <a:t>이 기능은 </a:t>
            </a:r>
            <a:r>
              <a:rPr lang="ko-KR" altLang="en-US" err="1"/>
              <a:t>챗봇을</a:t>
            </a:r>
            <a:r>
              <a:rPr lang="ko-KR" altLang="en-US"/>
              <a:t> 어떻게 </a:t>
            </a:r>
            <a:r>
              <a:rPr lang="ko-KR" altLang="en-US" err="1"/>
              <a:t>써야하는지에</a:t>
            </a:r>
            <a:r>
              <a:rPr lang="ko-KR" altLang="en-US"/>
              <a:t> 대한 정보를 알려주는 역할을 합니다</a:t>
            </a:r>
            <a:r>
              <a:rPr lang="en-US" altLang="ko-KR"/>
              <a:t>.</a:t>
            </a:r>
            <a:r>
              <a:rPr lang="ko-KR" altLang="en-US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812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다음은 일반적인 검색 기능입니다</a:t>
            </a:r>
            <a:r>
              <a:rPr lang="en-US" altLang="ko-KR"/>
              <a:t>. </a:t>
            </a:r>
            <a:r>
              <a:rPr lang="ko-KR" altLang="en-US" err="1"/>
              <a:t>챗봇</a:t>
            </a:r>
            <a:r>
              <a:rPr lang="ko-KR" altLang="en-US"/>
              <a:t> 대화창에서 사용자는 검색하고 싶은 식품명에 대해서 입력하면</a:t>
            </a:r>
            <a:endParaRPr lang="en-US" altLang="ko-KR"/>
          </a:p>
          <a:p>
            <a:r>
              <a:rPr lang="ko-KR" altLang="en-US" err="1"/>
              <a:t>챗봇이</a:t>
            </a:r>
            <a:r>
              <a:rPr lang="ko-KR" altLang="en-US"/>
              <a:t> 그에 대한 식품첨가물 정보를 보내줍니다</a:t>
            </a:r>
            <a:r>
              <a:rPr lang="en-US" altLang="ko-KR"/>
              <a:t>. </a:t>
            </a:r>
            <a:r>
              <a:rPr lang="ko-KR" altLang="en-US"/>
              <a:t>만약 사용자가 잘못된 입력을 했을 경우 </a:t>
            </a:r>
            <a:r>
              <a:rPr lang="ko-KR" altLang="en-US" err="1"/>
              <a:t>이에대한</a:t>
            </a:r>
            <a:r>
              <a:rPr lang="ko-KR" altLang="en-US"/>
              <a:t> 안내메시지를 보내줍니다</a:t>
            </a:r>
            <a:r>
              <a:rPr lang="en-US" altLang="ko-KR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555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두번째 핵심기능은 간단히 보기 모드입니다</a:t>
            </a:r>
            <a:r>
              <a:rPr lang="en-US" altLang="ko-KR"/>
              <a:t>.</a:t>
            </a:r>
          </a:p>
          <a:p>
            <a:r>
              <a:rPr lang="ko-KR" altLang="en-US"/>
              <a:t>사용방법은 모드라는 단어를 입력하면 스위칭이 가능하고</a:t>
            </a:r>
            <a:r>
              <a:rPr lang="en-US" altLang="ko-KR"/>
              <a:t>, </a:t>
            </a:r>
            <a:r>
              <a:rPr lang="ko-KR" altLang="en-US"/>
              <a:t>사용자가 검색한 식품에 대한 유형</a:t>
            </a:r>
            <a:r>
              <a:rPr lang="en-US" altLang="ko-KR"/>
              <a:t>,</a:t>
            </a:r>
          </a:p>
          <a:p>
            <a:r>
              <a:rPr lang="ko-KR" altLang="en-US"/>
              <a:t>첨가물에 대해 간단한 정보를 띄워주는 기능입니다</a:t>
            </a:r>
            <a:r>
              <a:rPr lang="en-US" altLang="ko-KR"/>
              <a:t>. </a:t>
            </a:r>
            <a:r>
              <a:rPr lang="ko-KR" altLang="en-US"/>
              <a:t>이를 통해 식품에 대한 핵심 정보만을 </a:t>
            </a:r>
            <a:r>
              <a:rPr lang="ko-KR" altLang="en-US" err="1"/>
              <a:t>요약받아</a:t>
            </a:r>
            <a:endParaRPr lang="en-US" altLang="ko-KR"/>
          </a:p>
          <a:p>
            <a:r>
              <a:rPr lang="ko-KR" altLang="en-US"/>
              <a:t>식품정보에 대해 간단하게 알 수 있습니다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592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다음은 자세히 보기 모드입니다</a:t>
            </a:r>
            <a:r>
              <a:rPr lang="en-US" altLang="ko-KR"/>
              <a:t>. </a:t>
            </a:r>
            <a:r>
              <a:rPr lang="ko-KR" altLang="en-US"/>
              <a:t>동일하게 모드 라는 단어를 입력하여 스위칭이 가능하며</a:t>
            </a:r>
            <a:endParaRPr lang="en-US" altLang="ko-KR"/>
          </a:p>
          <a:p>
            <a:r>
              <a:rPr lang="ko-KR" altLang="en-US"/>
              <a:t>자세히 보기 모드는 사용자가 검색한 식품에 대해서 핵심 정보와 더불어 더 상세한 식품첨가물 정보를 알 수 있게 해줍니다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813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프로젝트 </a:t>
            </a:r>
            <a:r>
              <a:rPr lang="ko-KR" altLang="en-US" dirty="0" err="1"/>
              <a:t>아키텍쳐입니다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이프로젝트는</a:t>
            </a:r>
            <a:r>
              <a:rPr lang="ko-KR" altLang="en-US" dirty="0"/>
              <a:t> 서버는 노드로</a:t>
            </a:r>
            <a:r>
              <a:rPr lang="en-US" altLang="ko-KR" dirty="0"/>
              <a:t>, </a:t>
            </a:r>
            <a:r>
              <a:rPr lang="ko-KR" altLang="en-US" dirty="0"/>
              <a:t>배포는 아마존</a:t>
            </a:r>
            <a:r>
              <a:rPr lang="en-US" altLang="ko-KR" dirty="0" err="1"/>
              <a:t>aws</a:t>
            </a:r>
            <a:r>
              <a:rPr lang="ko-KR" altLang="en-US" dirty="0"/>
              <a:t>를 활용하였습니다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챗봇의</a:t>
            </a:r>
            <a:r>
              <a:rPr lang="ko-KR" altLang="en-US" dirty="0"/>
              <a:t> 대화기능은 라인의 </a:t>
            </a:r>
            <a:r>
              <a:rPr lang="ko-KR" altLang="en-US" dirty="0" err="1"/>
              <a:t>챗봇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사용하였고</a:t>
            </a:r>
            <a:r>
              <a:rPr lang="en-US" altLang="ko-KR" dirty="0"/>
              <a:t>,</a:t>
            </a:r>
            <a:r>
              <a:rPr lang="ko-KR" altLang="en-US" dirty="0"/>
              <a:t>식품첨가물에 대한 정보는 </a:t>
            </a:r>
            <a:r>
              <a:rPr lang="ko-KR" altLang="en-US" dirty="0" err="1"/>
              <a:t>식약처의</a:t>
            </a:r>
            <a:r>
              <a:rPr lang="ko-KR" altLang="en-US" dirty="0"/>
              <a:t> 식품첨가물 품목 제조보고 </a:t>
            </a:r>
            <a:r>
              <a:rPr lang="en-US" altLang="ko-KR" dirty="0"/>
              <a:t>API</a:t>
            </a:r>
            <a:r>
              <a:rPr lang="ko-KR" altLang="en-US" dirty="0"/>
              <a:t>와</a:t>
            </a:r>
          </a:p>
          <a:p>
            <a:r>
              <a:rPr lang="ko-KR" altLang="en-US" dirty="0"/>
              <a:t>식품첨가물 정보 서비스 </a:t>
            </a:r>
            <a:r>
              <a:rPr lang="en-US" altLang="ko-KR" dirty="0"/>
              <a:t>API</a:t>
            </a:r>
            <a:r>
              <a:rPr lang="ko-KR" altLang="en-US" dirty="0"/>
              <a:t>를 활용하여 구현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A2FEF-45DB-4979-B855-6F20940C17F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01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16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97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05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36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2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61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3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34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66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8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3334-62CF-419E-9525-EB38B3AC1407}" type="datetimeFigureOut">
              <a:rPr lang="ko-KR" altLang="en-US" smtClean="0"/>
              <a:t>2020-12-10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21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://khuhub.khu.ac.kr/term-project/project" TargetMode="Externa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5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7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9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0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243738" y="1795784"/>
            <a:ext cx="36952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프로젝트 제목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71268" y="5062216"/>
            <a:ext cx="3849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학번 </a:t>
            </a: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/</a:t>
            </a:r>
            <a:r>
              <a:rPr lang="ko-KR" altLang="en-US" b="1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Open Sans Extrabold" panose="020B0906030804020204" pitchFamily="34" charset="0"/>
              </a:rPr>
              <a:t> 이름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91CB840-2000-42C8-9A4B-B4153A0B3BD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53A1812-778A-49B9-AEAA-7835286C5FF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06" r="6096"/>
          <a:stretch/>
        </p:blipFill>
        <p:spPr>
          <a:xfrm>
            <a:off x="1" y="0"/>
            <a:ext cx="1657610" cy="6858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5635056-BE3F-4170-9687-462D64DE8D7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06" r="6096"/>
          <a:stretch/>
        </p:blipFill>
        <p:spPr>
          <a:xfrm>
            <a:off x="10534389" y="0"/>
            <a:ext cx="1658056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A6FB88D-40E0-4912-8931-3E0FC262247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" r="4544"/>
          <a:stretch/>
        </p:blipFill>
        <p:spPr>
          <a:xfrm>
            <a:off x="892904" y="0"/>
            <a:ext cx="10283521" cy="6858000"/>
          </a:xfrm>
          <a:prstGeom prst="rect">
            <a:avLst/>
          </a:prstGeom>
        </p:spPr>
      </p:pic>
      <p:pic>
        <p:nvPicPr>
          <p:cNvPr id="4" name="Audio Recording 2020. 12. 10. 오후 12:24:24" descr="Audio Recording 2020. 12. 10. 오후 12:24:24">
            <a:hlinkClick r:id="" action="ppaction://media"/>
            <a:extLst>
              <a:ext uri="{FF2B5EF4-FFF2-40B4-BE49-F238E27FC236}">
                <a16:creationId xmlns:a16="http://schemas.microsoft.com/office/drawing/2014/main" id="{E33A4749-4EF5-E04E-BEDF-B498EE3BA1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99096" y="60325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41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69"/>
    </mc:Choice>
    <mc:Fallback xmlns="">
      <p:transition spd="slow" advTm="44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3200" y="-50808"/>
            <a:ext cx="12404436" cy="6918044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67F17249-E3B2-4AF6-B3BD-20E47AD2437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150" y="0"/>
            <a:ext cx="9695699" cy="6858000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5788BFB9-03EC-4D2A-87D5-077C00DE1409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219" b="84028"/>
          <a:stretch/>
        </p:blipFill>
        <p:spPr>
          <a:xfrm>
            <a:off x="0" y="5299"/>
            <a:ext cx="6571876" cy="1095375"/>
          </a:xfrm>
          <a:prstGeom prst="rect">
            <a:avLst/>
          </a:prstGeom>
        </p:spPr>
      </p:pic>
      <p:pic>
        <p:nvPicPr>
          <p:cNvPr id="2" name="Audio Recording 2020. 12. 10. 오전 11:56:40" descr="Audio Recording 2020. 12. 10. 오전 11:56:40">
            <a:hlinkClick r:id="" action="ppaction://media"/>
            <a:extLst>
              <a:ext uri="{FF2B5EF4-FFF2-40B4-BE49-F238E27FC236}">
                <a16:creationId xmlns:a16="http://schemas.microsoft.com/office/drawing/2014/main" id="{A7AAD439-3701-C545-BC9D-4C57960DF1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5474" y="587586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33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6"/>
    </mc:Choice>
    <mc:Fallback xmlns=""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-64655"/>
            <a:ext cx="12268199" cy="6922655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12135E86-EA7C-46FB-89B1-AC963A51886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006" y="0"/>
            <a:ext cx="9633987" cy="6858000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FDA89FCB-E228-4AEC-9345-C654E78144A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219" b="84028"/>
          <a:stretch/>
        </p:blipFill>
        <p:spPr>
          <a:xfrm>
            <a:off x="0" y="5299"/>
            <a:ext cx="6571876" cy="1095375"/>
          </a:xfrm>
          <a:prstGeom prst="rect">
            <a:avLst/>
          </a:prstGeom>
        </p:spPr>
      </p:pic>
      <p:pic>
        <p:nvPicPr>
          <p:cNvPr id="2" name="Audio Recording 2020. 12. 10. 오후 3:23:18" descr="Audio Recording 2020. 12. 10. 오후 3:23:18">
            <a:hlinkClick r:id="" action="ppaction://media"/>
            <a:extLst>
              <a:ext uri="{FF2B5EF4-FFF2-40B4-BE49-F238E27FC236}">
                <a16:creationId xmlns:a16="http://schemas.microsoft.com/office/drawing/2014/main" id="{51A8F69F-8C3D-B049-B5AB-14CB1D35FA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8034" y="587586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2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96"/>
    </mc:Choice>
    <mc:Fallback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126" y="-46759"/>
            <a:ext cx="12275126" cy="690475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924C839-8062-45B3-BF2E-DA40CA73040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647"/>
          <a:stretch/>
        </p:blipFill>
        <p:spPr>
          <a:xfrm>
            <a:off x="0" y="16933"/>
            <a:ext cx="6724275" cy="6858000"/>
          </a:xfrm>
          <a:prstGeom prst="rect">
            <a:avLst/>
          </a:prstGeom>
        </p:spPr>
      </p:pic>
      <p:sp>
        <p:nvSpPr>
          <p:cNvPr id="7" name="TextBox 6">
            <a:hlinkClick r:id="rId7"/>
            <a:extLst>
              <a:ext uri="{FF2B5EF4-FFF2-40B4-BE49-F238E27FC236}">
                <a16:creationId xmlns:a16="http://schemas.microsoft.com/office/drawing/2014/main" id="{3097CB21-58AF-490E-A679-470E19A63072}"/>
              </a:ext>
            </a:extLst>
          </p:cNvPr>
          <p:cNvSpPr txBox="1"/>
          <p:nvPr/>
        </p:nvSpPr>
        <p:spPr>
          <a:xfrm>
            <a:off x="467123" y="1971676"/>
            <a:ext cx="526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http://khuhub.khu.ac.kr/term-project/project</a:t>
            </a:r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5" name="Audio Recording 2020. 12. 10. 오후 12:31:25" descr="Audio Recording 2020. 12. 10. 오후 12:31:25">
            <a:hlinkClick r:id="" action="ppaction://media"/>
            <a:extLst>
              <a:ext uri="{FF2B5EF4-FFF2-40B4-BE49-F238E27FC236}">
                <a16:creationId xmlns:a16="http://schemas.microsoft.com/office/drawing/2014/main" id="{4F719280-2691-0347-B532-D022CC1858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5474" y="596053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26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6"/>
    </mc:Choice>
    <mc:Fallback xmlns=""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72" y="-64655"/>
            <a:ext cx="12312072" cy="692265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B5E79D4-56A9-47A8-827C-B5A575EBE92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404" y="0"/>
            <a:ext cx="9679192" cy="6858000"/>
          </a:xfrm>
          <a:prstGeom prst="rect">
            <a:avLst/>
          </a:prstGeom>
        </p:spPr>
      </p:pic>
      <p:pic>
        <p:nvPicPr>
          <p:cNvPr id="2" name="Audio Recording 2020. 12. 10. 오전 11:59:44" descr="Audio Recording 2020. 12. 10. 오전 11:59:44">
            <a:hlinkClick r:id="" action="ppaction://media"/>
            <a:extLst>
              <a:ext uri="{FF2B5EF4-FFF2-40B4-BE49-F238E27FC236}">
                <a16:creationId xmlns:a16="http://schemas.microsoft.com/office/drawing/2014/main" id="{85FC6848-1A3C-264A-A8D2-9B9F466E04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05474" y="594770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8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6"/>
    </mc:Choice>
    <mc:Fallback xmlns=""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36" y="0"/>
            <a:ext cx="12201236" cy="2752928"/>
          </a:xfrm>
          <a:prstGeom prst="rect">
            <a:avLst/>
          </a:prstGeom>
        </p:spPr>
      </p:pic>
      <p:pic>
        <p:nvPicPr>
          <p:cNvPr id="9" name="그림 8" descr="텍스트, 모니터, 화면, 스크린샷이(가) 표시된 사진&#10;&#10;자동 생성된 설명">
            <a:extLst>
              <a:ext uri="{FF2B5EF4-FFF2-40B4-BE49-F238E27FC236}">
                <a16:creationId xmlns:a16="http://schemas.microsoft.com/office/drawing/2014/main" id="{134EBD21-13B2-4F67-B16D-B65F14F9E51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96" y="0"/>
            <a:ext cx="11275205" cy="6858000"/>
          </a:xfrm>
          <a:prstGeom prst="rect">
            <a:avLst/>
          </a:prstGeom>
        </p:spPr>
      </p:pic>
      <p:pic>
        <p:nvPicPr>
          <p:cNvPr id="3" name="Audio Recording 2020. 12. 10. 오후 3:08:14" descr="Audio Recording 2020. 12. 10. 오후 3:08:14">
            <a:hlinkClick r:id="" action="ppaction://media"/>
            <a:extLst>
              <a:ext uri="{FF2B5EF4-FFF2-40B4-BE49-F238E27FC236}">
                <a16:creationId xmlns:a16="http://schemas.microsoft.com/office/drawing/2014/main" id="{67F2D77E-EEC0-A841-AE9C-65DE35BD8B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11786" y="594770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74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6"/>
    </mc:Choice>
    <mc:Fallback xmlns=""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0"/>
            <a:ext cx="12268199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D6EB2D4-BCF2-4656-BF06-6B6CEAE26ED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079" y="0"/>
            <a:ext cx="9696842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EF18A43-4DBD-4C7F-96C9-53F8764C23B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663" b="84306"/>
          <a:stretch/>
        </p:blipFill>
        <p:spPr>
          <a:xfrm>
            <a:off x="0" y="-1697"/>
            <a:ext cx="3523488" cy="1076325"/>
          </a:xfrm>
          <a:prstGeom prst="rect">
            <a:avLst/>
          </a:prstGeom>
        </p:spPr>
      </p:pic>
      <p:pic>
        <p:nvPicPr>
          <p:cNvPr id="6" name="Audio Recording 2020. 12. 10. 오후 3:11:11" descr="Audio Recording 2020. 12. 10. 오후 3:11:11">
            <a:hlinkClick r:id="" action="ppaction://media"/>
            <a:extLst>
              <a:ext uri="{FF2B5EF4-FFF2-40B4-BE49-F238E27FC236}">
                <a16:creationId xmlns:a16="http://schemas.microsoft.com/office/drawing/2014/main" id="{E230F7AC-872A-FC4F-8950-5826873F47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9129" y="585733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822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96"/>
    </mc:Choice>
    <mc:Fallback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" y="0"/>
            <a:ext cx="12201525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C9E1CF8-B817-47A2-A8FB-54648C37E8F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196" y="0"/>
            <a:ext cx="9699607" cy="685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691BEF8-BCDD-4431-9602-97CD9720D32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2" b="86250"/>
          <a:stretch/>
        </p:blipFill>
        <p:spPr>
          <a:xfrm>
            <a:off x="9525" y="0"/>
            <a:ext cx="5230804" cy="942975"/>
          </a:xfrm>
          <a:prstGeom prst="rect">
            <a:avLst/>
          </a:prstGeom>
        </p:spPr>
      </p:pic>
      <p:pic>
        <p:nvPicPr>
          <p:cNvPr id="2" name="Audio Recording 2020. 12. 10. 오전 11:52:39" descr="Audio Recording 2020. 12. 10. 오전 11:52:39">
            <a:hlinkClick r:id="" action="ppaction://media"/>
            <a:extLst>
              <a:ext uri="{FF2B5EF4-FFF2-40B4-BE49-F238E27FC236}">
                <a16:creationId xmlns:a16="http://schemas.microsoft.com/office/drawing/2014/main" id="{282052F9-DF75-014C-9D97-3744155198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5474" y="587586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53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6"/>
    </mc:Choice>
    <mc:Fallback xmlns=""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774" y="0"/>
            <a:ext cx="12296774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DD03E21-EC6D-4DBD-8E64-B53AC205518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942" y="0"/>
            <a:ext cx="11452115" cy="6858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BA81753-1D6A-465F-A23B-2A0DD4F4BA5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8167" b="86111"/>
          <a:stretch/>
        </p:blipFill>
        <p:spPr>
          <a:xfrm>
            <a:off x="0" y="0"/>
            <a:ext cx="4057650" cy="952500"/>
          </a:xfrm>
          <a:prstGeom prst="rect">
            <a:avLst/>
          </a:prstGeom>
        </p:spPr>
      </p:pic>
      <p:pic>
        <p:nvPicPr>
          <p:cNvPr id="2" name="Audio Recording 2020. 12. 10. 오전 11:53:00" descr="Audio Recording 2020. 12. 10. 오전 11:53:00">
            <a:hlinkClick r:id="" action="ppaction://media"/>
            <a:extLst>
              <a:ext uri="{FF2B5EF4-FFF2-40B4-BE49-F238E27FC236}">
                <a16:creationId xmlns:a16="http://schemas.microsoft.com/office/drawing/2014/main" id="{C7336431-9AF0-A34F-B052-001E9589AC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5474" y="594770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20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6"/>
    </mc:Choice>
    <mc:Fallback xmlns=""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0"/>
            <a:ext cx="12268199" cy="685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8E0CC88-A1CD-40B5-9759-567D3D0C52B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786" b="88472"/>
          <a:stretch/>
        </p:blipFill>
        <p:spPr>
          <a:xfrm>
            <a:off x="0" y="0"/>
            <a:ext cx="5547360" cy="79057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F631CE1-ED12-4F2B-879E-CACDFC22365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430" y="0"/>
            <a:ext cx="9699607" cy="6858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F627156-DB28-465D-B4D0-E5DE3C2E154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4775" b="84981"/>
          <a:stretch/>
        </p:blipFill>
        <p:spPr>
          <a:xfrm>
            <a:off x="-76200" y="0"/>
            <a:ext cx="6326506" cy="1030014"/>
          </a:xfrm>
          <a:prstGeom prst="rect">
            <a:avLst/>
          </a:prstGeom>
        </p:spPr>
      </p:pic>
      <p:pic>
        <p:nvPicPr>
          <p:cNvPr id="2" name="Audio Recording 2020. 12. 10. 오전 11:53:20" descr="Audio Recording 2020. 12. 10. 오전 11:53:20">
            <a:hlinkClick r:id="" action="ppaction://media"/>
            <a:extLst>
              <a:ext uri="{FF2B5EF4-FFF2-40B4-BE49-F238E27FC236}">
                <a16:creationId xmlns:a16="http://schemas.microsoft.com/office/drawing/2014/main" id="{455B2A17-BB6C-1B4C-ACDF-DF76289D02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5474" y="587586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9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6"/>
    </mc:Choice>
    <mc:Fallback xmlns=""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774" y="0"/>
            <a:ext cx="12296774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00ECDF8-1B3F-4227-9C9F-0F32174F4BB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547" y="0"/>
            <a:ext cx="9695699" cy="685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ED7C40E-C9DA-4C1A-AAB5-C3C5910DB5C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523" b="86667"/>
          <a:stretch/>
        </p:blipFill>
        <p:spPr>
          <a:xfrm>
            <a:off x="0" y="0"/>
            <a:ext cx="4991100" cy="914400"/>
          </a:xfrm>
          <a:prstGeom prst="rect">
            <a:avLst/>
          </a:prstGeom>
        </p:spPr>
      </p:pic>
      <p:pic>
        <p:nvPicPr>
          <p:cNvPr id="2" name="Audio Recording 2020. 12. 10. 오전 11:54:23" descr="Audio Recording 2020. 12. 10. 오전 11:54:23">
            <a:hlinkClick r:id="" action="ppaction://media"/>
            <a:extLst>
              <a:ext uri="{FF2B5EF4-FFF2-40B4-BE49-F238E27FC236}">
                <a16:creationId xmlns:a16="http://schemas.microsoft.com/office/drawing/2014/main" id="{B4AF95B6-2D89-7C4E-A1E6-7D25F53904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5474" y="587586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93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6"/>
    </mc:Choice>
    <mc:Fallback xmlns=""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0"/>
            <a:ext cx="12268199" cy="6858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AE33ECB-CE15-4305-88C4-05069E5AB8D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526" y="0"/>
            <a:ext cx="9695699" cy="685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8E0CC88-A1CD-40B5-9759-567D3D0C52B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2786" b="88472"/>
          <a:stretch/>
        </p:blipFill>
        <p:spPr>
          <a:xfrm>
            <a:off x="0" y="0"/>
            <a:ext cx="5547360" cy="790575"/>
          </a:xfrm>
          <a:prstGeom prst="rect">
            <a:avLst/>
          </a:prstGeom>
        </p:spPr>
      </p:pic>
      <p:pic>
        <p:nvPicPr>
          <p:cNvPr id="2" name="Audio Recording 2020. 12. 10. 오전 11:54:42" descr="Audio Recording 2020. 12. 10. 오전 11:54:42">
            <a:hlinkClick r:id="" action="ppaction://media"/>
            <a:extLst>
              <a:ext uri="{FF2B5EF4-FFF2-40B4-BE49-F238E27FC236}">
                <a16:creationId xmlns:a16="http://schemas.microsoft.com/office/drawing/2014/main" id="{7150765A-8438-504E-80F5-95F87ADC74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5474" y="587586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62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6"/>
    </mc:Choice>
    <mc:Fallback xmlns=""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67123" y="305634"/>
            <a:ext cx="365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  <a:cs typeface="Open Sans Extrabold" panose="020B0906030804020204" pitchFamily="34" charset="0"/>
              </a:rPr>
              <a:t>1</a:t>
            </a:r>
            <a:endParaRPr lang="ko-KR" altLang="en-US" sz="2400" b="1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774414" y="97491"/>
            <a:ext cx="2243860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 Extrabold" panose="020B0906030804020204" pitchFamily="34" charset="0"/>
              </a:rPr>
              <a:t>Introduction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47A0CC-8AFD-4BE4-9143-3035B5E996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724" y="0"/>
            <a:ext cx="12277724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7926657-9B08-4C0E-8657-E86B1385B09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532" y="0"/>
            <a:ext cx="9692935" cy="6858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888054F-E068-4324-915B-5F8EF2559B02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734" b="83889"/>
          <a:stretch/>
        </p:blipFill>
        <p:spPr>
          <a:xfrm>
            <a:off x="0" y="0"/>
            <a:ext cx="5647627" cy="1104900"/>
          </a:xfrm>
          <a:prstGeom prst="rect">
            <a:avLst/>
          </a:prstGeom>
        </p:spPr>
      </p:pic>
      <p:pic>
        <p:nvPicPr>
          <p:cNvPr id="3" name="Audio Recording 2020. 12. 10. 오후 3:12:11" descr="Audio Recording 2020. 12. 10. 오후 3:12:11">
            <a:hlinkClick r:id="" action="ppaction://media"/>
            <a:extLst>
              <a:ext uri="{FF2B5EF4-FFF2-40B4-BE49-F238E27FC236}">
                <a16:creationId xmlns:a16="http://schemas.microsoft.com/office/drawing/2014/main" id="{79D00323-61DF-B545-BDDC-0A17E1647F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5474" y="596053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640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96"/>
    </mc:Choice>
    <mc:Fallback>
      <p:transition spd="slow" advTm="25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F0E86332F479B34B9DA54C588BB3AC70" ma:contentTypeVersion="4" ma:contentTypeDescription="새 문서를 만듭니다." ma:contentTypeScope="" ma:versionID="3f09b809d9c84cc5d067bd9eb80b8929">
  <xsd:schema xmlns:xsd="http://www.w3.org/2001/XMLSchema" xmlns:xs="http://www.w3.org/2001/XMLSchema" xmlns:p="http://schemas.microsoft.com/office/2006/metadata/properties" xmlns:ns3="4cfcf2d1-6521-431b-a715-fd8f0d8a3a20" targetNamespace="http://schemas.microsoft.com/office/2006/metadata/properties" ma:root="true" ma:fieldsID="776699c1d01208cec50efcf4e28a1280" ns3:_="">
    <xsd:import namespace="4cfcf2d1-6521-431b-a715-fd8f0d8a3a2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fcf2d1-6521-431b-a715-fd8f0d8a3a2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96A59A3-291A-436E-B50E-C98F6C0D67D9}">
  <ds:schemaRefs>
    <ds:schemaRef ds:uri="4cfcf2d1-6521-431b-a715-fd8f0d8a3a2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78CC2D9-9345-4337-AB95-D5D873A8C0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7167327-7BFE-4AE4-A002-0BCC67ECFE56}">
  <ds:schemaRefs>
    <ds:schemaRef ds:uri="4cfcf2d1-6521-431b-a715-fd8f0d8a3a2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584</Words>
  <Application>Microsoft Office PowerPoint</Application>
  <PresentationFormat>와이드스크린</PresentationFormat>
  <Paragraphs>86</Paragraphs>
  <Slides>13</Slides>
  <Notes>13</Notes>
  <HiddenSlides>0</HiddenSlides>
  <MMClips>13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맑은 고딕</vt:lpstr>
      <vt:lpstr>Arial</vt:lpstr>
      <vt:lpstr>나눔스퀘어 Bold</vt:lpstr>
      <vt:lpstr>나눔스퀘어 ExtraBold</vt:lpstr>
      <vt:lpstr>나눔스퀘어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 DEMO HUB</dc:creator>
  <cp:lastModifiedBy>2016102488@office.khu.ac.kr</cp:lastModifiedBy>
  <cp:revision>3</cp:revision>
  <dcterms:created xsi:type="dcterms:W3CDTF">2016-03-30T05:53:39Z</dcterms:created>
  <dcterms:modified xsi:type="dcterms:W3CDTF">2020-12-10T06:26:40Z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0x010100F0E86332F479B34B9DA54C588BB3AC70</vt:lpwstr>
  </property>
</Properties>
</file>